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272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11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57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54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864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407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098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352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332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3080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727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46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691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72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92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46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61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02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80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07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58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874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18032-841B-47C0-B13E-648C146D12A0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1D293-DFD4-4E7A-BF00-95C4C9B214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10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40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240" y="452357"/>
            <a:ext cx="10876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границы земельного участка п. Сергиевский, ул. Центральная, д.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жителей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7227" y="1987421"/>
            <a:ext cx="4389132" cy="399435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2923" y="1987422"/>
            <a:ext cx="5143602" cy="4070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400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2024-12-16T13:12:14Z</dcterms:created>
  <dcterms:modified xsi:type="dcterms:W3CDTF">2024-12-16T13:13:09Z</dcterms:modified>
</cp:coreProperties>
</file>